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0" r:id="rId5"/>
    <p:sldId id="258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2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26.01.24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14B0-1653-26AF-6845-6B255A3D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793A58-AED0-B808-CB1E-13668C58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76" y="335810"/>
            <a:ext cx="3943087" cy="2760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E01215-06CE-7FBF-6680-C47972F24170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D3242-9399-D3B4-51B1-EFBD7FBE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31" y="335810"/>
            <a:ext cx="3905684" cy="27601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1F7ECB-19AA-17A3-8269-1DD6F6508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09980"/>
              </p:ext>
            </p:extLst>
          </p:nvPr>
        </p:nvGraphicFramePr>
        <p:xfrm>
          <a:off x="2092319" y="3501257"/>
          <a:ext cx="8128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680485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891136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96123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0210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735488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7324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object_id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  <a:r>
                        <a:rPr lang="en-DE" dirty="0"/>
                        <a:t>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DE" dirty="0"/>
                        <a:t>um_pixels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mean_bg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  <a:r>
                        <a:rPr lang="en-DE" dirty="0"/>
                        <a:t>ean_corr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</a:t>
                      </a:r>
                      <a:r>
                        <a:rPr lang="en-DE" dirty="0"/>
                        <a:t>um_corr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134.89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34.60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10484.12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7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51.01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9438.34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9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1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9D6D9-E000-5344-81B4-CCAD0165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76" y="335810"/>
            <a:ext cx="3943087" cy="2760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4D1DC-8127-EB49-819F-0F1C006B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0"/>
          <a:stretch/>
        </p:blipFill>
        <p:spPr>
          <a:xfrm>
            <a:off x="1962150" y="335810"/>
            <a:ext cx="4055621" cy="2823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2F597-7FBF-E84A-9D8A-5D8D0A4C93E1}"/>
              </a:ext>
            </a:extLst>
          </p:cNvPr>
          <p:cNvSpPr txBox="1"/>
          <p:nvPr/>
        </p:nvSpPr>
        <p:spPr>
          <a:xfrm>
            <a:off x="2607472" y="2407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828DB-0F80-9E46-97DD-A49BA8EBCA1C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A9953-986A-9D42-AD96-AA804327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31" y="3282287"/>
            <a:ext cx="8245932" cy="12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2132973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br>
              <a:rPr lang="de-DE" dirty="0"/>
            </a:b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BF6B-4413-B841-BD82-E24EB2D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33794"/>
            <a:ext cx="5969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186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Christian Tischer</cp:lastModifiedBy>
  <cp:revision>16</cp:revision>
  <dcterms:created xsi:type="dcterms:W3CDTF">2021-01-28T09:54:41Z</dcterms:created>
  <dcterms:modified xsi:type="dcterms:W3CDTF">2024-01-26T14:44:32Z</dcterms:modified>
</cp:coreProperties>
</file>